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15335250" cy="10907713"/>
  <p:notesSz cx="6858000" cy="9144000"/>
  <p:defaultTextStyle>
    <a:defPPr>
      <a:defRPr lang="ja-JP"/>
    </a:defPPr>
    <a:lvl1pPr marL="0" algn="l" defTabSz="1259586" rtl="0" eaLnBrk="1" latinLnBrk="0" hangingPunct="1">
      <a:defRPr kumimoji="1" sz="2480" kern="1200">
        <a:solidFill>
          <a:schemeClr val="tx1"/>
        </a:solidFill>
        <a:latin typeface="+mn-lt"/>
        <a:ea typeface="+mn-ea"/>
        <a:cs typeface="+mn-cs"/>
      </a:defRPr>
    </a:lvl1pPr>
    <a:lvl2pPr marL="629793" algn="l" defTabSz="1259586" rtl="0" eaLnBrk="1" latinLnBrk="0" hangingPunct="1">
      <a:defRPr kumimoji="1" sz="2480" kern="1200">
        <a:solidFill>
          <a:schemeClr val="tx1"/>
        </a:solidFill>
        <a:latin typeface="+mn-lt"/>
        <a:ea typeface="+mn-ea"/>
        <a:cs typeface="+mn-cs"/>
      </a:defRPr>
    </a:lvl2pPr>
    <a:lvl3pPr marL="1259586" algn="l" defTabSz="1259586" rtl="0" eaLnBrk="1" latinLnBrk="0" hangingPunct="1">
      <a:defRPr kumimoji="1" sz="2480" kern="1200">
        <a:solidFill>
          <a:schemeClr val="tx1"/>
        </a:solidFill>
        <a:latin typeface="+mn-lt"/>
        <a:ea typeface="+mn-ea"/>
        <a:cs typeface="+mn-cs"/>
      </a:defRPr>
    </a:lvl3pPr>
    <a:lvl4pPr marL="1889379" algn="l" defTabSz="1259586" rtl="0" eaLnBrk="1" latinLnBrk="0" hangingPunct="1">
      <a:defRPr kumimoji="1" sz="2480" kern="1200">
        <a:solidFill>
          <a:schemeClr val="tx1"/>
        </a:solidFill>
        <a:latin typeface="+mn-lt"/>
        <a:ea typeface="+mn-ea"/>
        <a:cs typeface="+mn-cs"/>
      </a:defRPr>
    </a:lvl4pPr>
    <a:lvl5pPr marL="2519172" algn="l" defTabSz="1259586" rtl="0" eaLnBrk="1" latinLnBrk="0" hangingPunct="1">
      <a:defRPr kumimoji="1" sz="2480" kern="1200">
        <a:solidFill>
          <a:schemeClr val="tx1"/>
        </a:solidFill>
        <a:latin typeface="+mn-lt"/>
        <a:ea typeface="+mn-ea"/>
        <a:cs typeface="+mn-cs"/>
      </a:defRPr>
    </a:lvl5pPr>
    <a:lvl6pPr marL="3148965" algn="l" defTabSz="1259586" rtl="0" eaLnBrk="1" latinLnBrk="0" hangingPunct="1">
      <a:defRPr kumimoji="1" sz="2480" kern="1200">
        <a:solidFill>
          <a:schemeClr val="tx1"/>
        </a:solidFill>
        <a:latin typeface="+mn-lt"/>
        <a:ea typeface="+mn-ea"/>
        <a:cs typeface="+mn-cs"/>
      </a:defRPr>
    </a:lvl6pPr>
    <a:lvl7pPr marL="3778758" algn="l" defTabSz="1259586" rtl="0" eaLnBrk="1" latinLnBrk="0" hangingPunct="1">
      <a:defRPr kumimoji="1" sz="2480" kern="1200">
        <a:solidFill>
          <a:schemeClr val="tx1"/>
        </a:solidFill>
        <a:latin typeface="+mn-lt"/>
        <a:ea typeface="+mn-ea"/>
        <a:cs typeface="+mn-cs"/>
      </a:defRPr>
    </a:lvl7pPr>
    <a:lvl8pPr marL="4408551" algn="l" defTabSz="1259586" rtl="0" eaLnBrk="1" latinLnBrk="0" hangingPunct="1">
      <a:defRPr kumimoji="1" sz="2480" kern="1200">
        <a:solidFill>
          <a:schemeClr val="tx1"/>
        </a:solidFill>
        <a:latin typeface="+mn-lt"/>
        <a:ea typeface="+mn-ea"/>
        <a:cs typeface="+mn-cs"/>
      </a:defRPr>
    </a:lvl8pPr>
    <a:lvl9pPr marL="5038344" algn="l" defTabSz="1259586" rtl="0" eaLnBrk="1" latinLnBrk="0" hangingPunct="1">
      <a:defRPr kumimoji="1" sz="248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72" d="100"/>
          <a:sy n="72" d="100"/>
        </p:scale>
        <p:origin x="22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932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" userDrawn="1">
          <p15:clr>
            <a:srgbClr val="FBAE40"/>
          </p15:clr>
        </p15:guide>
        <p15:guide id="2" pos="4830" userDrawn="1">
          <p15:clr>
            <a:srgbClr val="A4A3A4"/>
          </p15:clr>
        </p15:guide>
        <p15:guide id="3" pos="67" userDrawn="1">
          <p15:clr>
            <a:srgbClr val="FBAE40"/>
          </p15:clr>
        </p15:guide>
        <p15:guide id="4" pos="9593" userDrawn="1">
          <p15:clr>
            <a:srgbClr val="FBAE40"/>
          </p15:clr>
        </p15:guide>
        <p15:guide id="5" orient="horz" pos="3436" userDrawn="1">
          <p15:clr>
            <a:srgbClr val="A4A3A4"/>
          </p15:clr>
        </p15:guide>
        <p15:guide id="6" orient="horz" pos="6803" userDrawn="1">
          <p15:clr>
            <a:srgbClr val="FBAE40"/>
          </p15:clr>
        </p15:guide>
        <p15:guide id="7" pos="2449" userDrawn="1">
          <p15:clr>
            <a:srgbClr val="A4A3A4"/>
          </p15:clr>
        </p15:guide>
        <p15:guide id="8" pos="7211" userDrawn="1">
          <p15:clr>
            <a:srgbClr val="A4A3A4"/>
          </p15:clr>
        </p15:guide>
        <p15:guide id="9" pos="9525" userDrawn="1">
          <p15:clr>
            <a:srgbClr val="F26B43"/>
          </p15:clr>
        </p15:guide>
        <p15:guide id="10" pos="135" userDrawn="1">
          <p15:clr>
            <a:srgbClr val="F26B43"/>
          </p15:clr>
        </p15:guide>
        <p15:guide id="11" orient="horz" pos="134" userDrawn="1">
          <p15:clr>
            <a:srgbClr val="F26B43"/>
          </p15:clr>
        </p15:guide>
        <p15:guide id="12" orient="horz" pos="6737" userDrawn="1">
          <p15:clr>
            <a:srgbClr val="F26B43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299" y="580737"/>
            <a:ext cx="1322665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4299" y="2903673"/>
            <a:ext cx="13226653" cy="69208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54299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AAC18A58-A68E-43E9-B543-BACF888CCBAC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79802" y="10109836"/>
            <a:ext cx="517564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30520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FD6ED911-0342-4D80-9EA6-E9AB88302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1984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74289" y="580735"/>
            <a:ext cx="3306663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4299" y="580735"/>
            <a:ext cx="9728299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54299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AAC18A58-A68E-43E9-B543-BACF888CCBAC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79802" y="10109836"/>
            <a:ext cx="517564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30520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FD6ED911-0342-4D80-9EA6-E9AB88302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4930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299" y="580737"/>
            <a:ext cx="1322665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299" y="2903673"/>
            <a:ext cx="13226653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54299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AAC18A58-A68E-43E9-B543-BACF888CCBAC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79802" y="10109836"/>
            <a:ext cx="517564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30520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FD6ED911-0342-4D80-9EA6-E9AB88302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7438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312" y="2719357"/>
            <a:ext cx="13226653" cy="4537305"/>
          </a:xfrm>
          <a:prstGeom prst="rect">
            <a:avLst/>
          </a:prstGeom>
        </p:spPr>
        <p:txBody>
          <a:bodyPr anchor="b"/>
          <a:lstStyle>
            <a:lvl1pPr>
              <a:defRPr sz="9543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312" y="7299586"/>
            <a:ext cx="1322665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17">
                <a:solidFill>
                  <a:schemeClr val="tx1"/>
                </a:solidFill>
              </a:defRPr>
            </a:lvl1pPr>
            <a:lvl2pPr marL="727177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2pPr>
            <a:lvl3pPr marL="1454353" indent="0">
              <a:buNone/>
              <a:defRPr sz="2863">
                <a:solidFill>
                  <a:schemeClr val="tx1">
                    <a:tint val="75000"/>
                  </a:schemeClr>
                </a:solidFill>
              </a:defRPr>
            </a:lvl3pPr>
            <a:lvl4pPr marL="2181530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4pPr>
            <a:lvl5pPr marL="2908706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5pPr>
            <a:lvl6pPr marL="3635883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6pPr>
            <a:lvl7pPr marL="4363060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7pPr>
            <a:lvl8pPr marL="5090236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8pPr>
            <a:lvl9pPr marL="5817413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54299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AAC18A58-A68E-43E9-B543-BACF888CCBAC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079802" y="10109836"/>
            <a:ext cx="517564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30520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FD6ED911-0342-4D80-9EA6-E9AB88302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7665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299" y="580737"/>
            <a:ext cx="1322665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4299" y="2903673"/>
            <a:ext cx="6517481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63470" y="2903673"/>
            <a:ext cx="6517481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54299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AAC18A58-A68E-43E9-B543-BACF888CCBAC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79802" y="10109836"/>
            <a:ext cx="517564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30520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FD6ED911-0342-4D80-9EA6-E9AB88302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8082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6296" y="580737"/>
            <a:ext cx="1322665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6297" y="2673905"/>
            <a:ext cx="6487529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817" b="1"/>
            </a:lvl1pPr>
            <a:lvl2pPr marL="727177" indent="0">
              <a:buNone/>
              <a:defRPr sz="3181" b="1"/>
            </a:lvl2pPr>
            <a:lvl3pPr marL="1454353" indent="0">
              <a:buNone/>
              <a:defRPr sz="2863" b="1"/>
            </a:lvl3pPr>
            <a:lvl4pPr marL="2181530" indent="0">
              <a:buNone/>
              <a:defRPr sz="2545" b="1"/>
            </a:lvl4pPr>
            <a:lvl5pPr marL="2908706" indent="0">
              <a:buNone/>
              <a:defRPr sz="2545" b="1"/>
            </a:lvl5pPr>
            <a:lvl6pPr marL="3635883" indent="0">
              <a:buNone/>
              <a:defRPr sz="2545" b="1"/>
            </a:lvl6pPr>
            <a:lvl7pPr marL="4363060" indent="0">
              <a:buNone/>
              <a:defRPr sz="2545" b="1"/>
            </a:lvl7pPr>
            <a:lvl8pPr marL="5090236" indent="0">
              <a:buNone/>
              <a:defRPr sz="2545" b="1"/>
            </a:lvl8pPr>
            <a:lvl9pPr marL="5817413" indent="0">
              <a:buNone/>
              <a:defRPr sz="2545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6297" y="3984345"/>
            <a:ext cx="6487529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63471" y="2673905"/>
            <a:ext cx="6519479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817" b="1"/>
            </a:lvl1pPr>
            <a:lvl2pPr marL="727177" indent="0">
              <a:buNone/>
              <a:defRPr sz="3181" b="1"/>
            </a:lvl2pPr>
            <a:lvl3pPr marL="1454353" indent="0">
              <a:buNone/>
              <a:defRPr sz="2863" b="1"/>
            </a:lvl3pPr>
            <a:lvl4pPr marL="2181530" indent="0">
              <a:buNone/>
              <a:defRPr sz="2545" b="1"/>
            </a:lvl4pPr>
            <a:lvl5pPr marL="2908706" indent="0">
              <a:buNone/>
              <a:defRPr sz="2545" b="1"/>
            </a:lvl5pPr>
            <a:lvl6pPr marL="3635883" indent="0">
              <a:buNone/>
              <a:defRPr sz="2545" b="1"/>
            </a:lvl6pPr>
            <a:lvl7pPr marL="4363060" indent="0">
              <a:buNone/>
              <a:defRPr sz="2545" b="1"/>
            </a:lvl7pPr>
            <a:lvl8pPr marL="5090236" indent="0">
              <a:buNone/>
              <a:defRPr sz="2545" b="1"/>
            </a:lvl8pPr>
            <a:lvl9pPr marL="5817413" indent="0">
              <a:buNone/>
              <a:defRPr sz="2545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63471" y="3984345"/>
            <a:ext cx="6519479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54299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AAC18A58-A68E-43E9-B543-BACF888CCBAC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079802" y="10109836"/>
            <a:ext cx="517564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830520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FD6ED911-0342-4D80-9EA6-E9AB88302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0233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299" y="580737"/>
            <a:ext cx="1322665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54299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AAC18A58-A68E-43E9-B543-BACF888CCBAC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079802" y="10109836"/>
            <a:ext cx="517564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830520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FD6ED911-0342-4D80-9EA6-E9AB88302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3018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54299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AAC18A58-A68E-43E9-B543-BACF888CCBAC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079802" y="10109836"/>
            <a:ext cx="517564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830520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FD6ED911-0342-4D80-9EA6-E9AB88302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9120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6296" y="727181"/>
            <a:ext cx="4946017" cy="2545133"/>
          </a:xfrm>
          <a:prstGeom prst="rect">
            <a:avLst/>
          </a:prstGeom>
        </p:spPr>
        <p:txBody>
          <a:bodyPr anchor="b"/>
          <a:lstStyle>
            <a:lvl1pPr>
              <a:defRPr sz="509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9479" y="1570511"/>
            <a:ext cx="7763470" cy="7751546"/>
          </a:xfrm>
          <a:prstGeom prst="rect">
            <a:avLst/>
          </a:prstGeom>
        </p:spPr>
        <p:txBody>
          <a:bodyPr/>
          <a:lstStyle>
            <a:lvl1pPr>
              <a:defRPr sz="5090"/>
            </a:lvl1pPr>
            <a:lvl2pPr>
              <a:defRPr sz="4453"/>
            </a:lvl2pPr>
            <a:lvl3pPr>
              <a:defRPr sz="3817"/>
            </a:lvl3pPr>
            <a:lvl4pPr>
              <a:defRPr sz="3181"/>
            </a:lvl4pPr>
            <a:lvl5pPr>
              <a:defRPr sz="3181"/>
            </a:lvl5pPr>
            <a:lvl6pPr>
              <a:defRPr sz="3181"/>
            </a:lvl6pPr>
            <a:lvl7pPr>
              <a:defRPr sz="3181"/>
            </a:lvl7pPr>
            <a:lvl8pPr>
              <a:defRPr sz="3181"/>
            </a:lvl8pPr>
            <a:lvl9pPr>
              <a:defRPr sz="318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6296" y="3272314"/>
            <a:ext cx="4946017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45"/>
            </a:lvl1pPr>
            <a:lvl2pPr marL="727177" indent="0">
              <a:buNone/>
              <a:defRPr sz="2227"/>
            </a:lvl2pPr>
            <a:lvl3pPr marL="1454353" indent="0">
              <a:buNone/>
              <a:defRPr sz="1909"/>
            </a:lvl3pPr>
            <a:lvl4pPr marL="2181530" indent="0">
              <a:buNone/>
              <a:defRPr sz="1591"/>
            </a:lvl4pPr>
            <a:lvl5pPr marL="2908706" indent="0">
              <a:buNone/>
              <a:defRPr sz="1591"/>
            </a:lvl5pPr>
            <a:lvl6pPr marL="3635883" indent="0">
              <a:buNone/>
              <a:defRPr sz="1591"/>
            </a:lvl6pPr>
            <a:lvl7pPr marL="4363060" indent="0">
              <a:buNone/>
              <a:defRPr sz="1591"/>
            </a:lvl7pPr>
            <a:lvl8pPr marL="5090236" indent="0">
              <a:buNone/>
              <a:defRPr sz="1591"/>
            </a:lvl8pPr>
            <a:lvl9pPr marL="5817413" indent="0">
              <a:buNone/>
              <a:defRPr sz="159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54299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AAC18A58-A68E-43E9-B543-BACF888CCBAC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79802" y="10109836"/>
            <a:ext cx="517564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30520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FD6ED911-0342-4D80-9EA6-E9AB88302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810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6296" y="727181"/>
            <a:ext cx="4946017" cy="2545133"/>
          </a:xfrm>
          <a:prstGeom prst="rect">
            <a:avLst/>
          </a:prstGeom>
        </p:spPr>
        <p:txBody>
          <a:bodyPr anchor="b"/>
          <a:lstStyle>
            <a:lvl1pPr>
              <a:defRPr sz="509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19479" y="1570511"/>
            <a:ext cx="7763470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5090"/>
            </a:lvl1pPr>
            <a:lvl2pPr marL="727177" indent="0">
              <a:buNone/>
              <a:defRPr sz="4453"/>
            </a:lvl2pPr>
            <a:lvl3pPr marL="1454353" indent="0">
              <a:buNone/>
              <a:defRPr sz="3817"/>
            </a:lvl3pPr>
            <a:lvl4pPr marL="2181530" indent="0">
              <a:buNone/>
              <a:defRPr sz="3181"/>
            </a:lvl4pPr>
            <a:lvl5pPr marL="2908706" indent="0">
              <a:buNone/>
              <a:defRPr sz="3181"/>
            </a:lvl5pPr>
            <a:lvl6pPr marL="3635883" indent="0">
              <a:buNone/>
              <a:defRPr sz="3181"/>
            </a:lvl6pPr>
            <a:lvl7pPr marL="4363060" indent="0">
              <a:buNone/>
              <a:defRPr sz="3181"/>
            </a:lvl7pPr>
            <a:lvl8pPr marL="5090236" indent="0">
              <a:buNone/>
              <a:defRPr sz="3181"/>
            </a:lvl8pPr>
            <a:lvl9pPr marL="5817413" indent="0">
              <a:buNone/>
              <a:defRPr sz="3181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6296" y="3272314"/>
            <a:ext cx="4946017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45"/>
            </a:lvl1pPr>
            <a:lvl2pPr marL="727177" indent="0">
              <a:buNone/>
              <a:defRPr sz="2227"/>
            </a:lvl2pPr>
            <a:lvl3pPr marL="1454353" indent="0">
              <a:buNone/>
              <a:defRPr sz="1909"/>
            </a:lvl3pPr>
            <a:lvl4pPr marL="2181530" indent="0">
              <a:buNone/>
              <a:defRPr sz="1591"/>
            </a:lvl4pPr>
            <a:lvl5pPr marL="2908706" indent="0">
              <a:buNone/>
              <a:defRPr sz="1591"/>
            </a:lvl5pPr>
            <a:lvl6pPr marL="3635883" indent="0">
              <a:buNone/>
              <a:defRPr sz="1591"/>
            </a:lvl6pPr>
            <a:lvl7pPr marL="4363060" indent="0">
              <a:buNone/>
              <a:defRPr sz="1591"/>
            </a:lvl7pPr>
            <a:lvl8pPr marL="5090236" indent="0">
              <a:buNone/>
              <a:defRPr sz="1591"/>
            </a:lvl8pPr>
            <a:lvl9pPr marL="5817413" indent="0">
              <a:buNone/>
              <a:defRPr sz="159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54299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AAC18A58-A68E-43E9-B543-BACF888CCBAC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79802" y="10109836"/>
            <a:ext cx="517564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30520" y="10109836"/>
            <a:ext cx="3450431" cy="580735"/>
          </a:xfrm>
          <a:prstGeom prst="rect">
            <a:avLst/>
          </a:prstGeom>
        </p:spPr>
        <p:txBody>
          <a:bodyPr/>
          <a:lstStyle/>
          <a:p>
            <a:fld id="{FD6ED911-0342-4D80-9EA6-E9AB88302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055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9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54353" rtl="0" eaLnBrk="1" latinLnBrk="0" hangingPunct="1">
        <a:lnSpc>
          <a:spcPct val="90000"/>
        </a:lnSpc>
        <a:spcBef>
          <a:spcPct val="0"/>
        </a:spcBef>
        <a:buNone/>
        <a:defRPr kumimoji="1" sz="69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588" indent="-363588" algn="l" defTabSz="1454353" rtl="0" eaLnBrk="1" latinLnBrk="0" hangingPunct="1">
        <a:lnSpc>
          <a:spcPct val="90000"/>
        </a:lnSpc>
        <a:spcBef>
          <a:spcPts val="1591"/>
        </a:spcBef>
        <a:buFont typeface="Arial" panose="020B0604020202020204" pitchFamily="34" charset="0"/>
        <a:buChar char="•"/>
        <a:defRPr kumimoji="1" sz="4453" kern="1200">
          <a:solidFill>
            <a:schemeClr val="tx1"/>
          </a:solidFill>
          <a:latin typeface="+mn-lt"/>
          <a:ea typeface="+mn-ea"/>
          <a:cs typeface="+mn-cs"/>
        </a:defRPr>
      </a:lvl1pPr>
      <a:lvl2pPr marL="109076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3817" kern="1200">
          <a:solidFill>
            <a:schemeClr val="tx1"/>
          </a:solidFill>
          <a:latin typeface="+mn-lt"/>
          <a:ea typeface="+mn-ea"/>
          <a:cs typeface="+mn-cs"/>
        </a:defRPr>
      </a:lvl2pPr>
      <a:lvl3pPr marL="1817942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3181" kern="1200">
          <a:solidFill>
            <a:schemeClr val="tx1"/>
          </a:solidFill>
          <a:latin typeface="+mn-lt"/>
          <a:ea typeface="+mn-ea"/>
          <a:cs typeface="+mn-cs"/>
        </a:defRPr>
      </a:lvl3pPr>
      <a:lvl4pPr marL="254511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327229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35" userDrawn="1">
          <p15:clr>
            <a:srgbClr val="A4A3A4"/>
          </p15:clr>
        </p15:guide>
        <p15:guide id="2" pos="4830" userDrawn="1">
          <p15:clr>
            <a:srgbClr val="A4A3A4"/>
          </p15:clr>
        </p15:guide>
        <p15:guide id="3" pos="67" userDrawn="1">
          <p15:clr>
            <a:srgbClr val="FDE53C"/>
          </p15:clr>
        </p15:guide>
        <p15:guide id="4" pos="9593" userDrawn="1">
          <p15:clr>
            <a:srgbClr val="FDE53C"/>
          </p15:clr>
        </p15:guide>
        <p15:guide id="5" orient="horz" pos="67" userDrawn="1">
          <p15:clr>
            <a:srgbClr val="FDE53C"/>
          </p15:clr>
        </p15:guide>
        <p15:guide id="6" orient="horz" pos="6803" userDrawn="1">
          <p15:clr>
            <a:srgbClr val="FDE53C"/>
          </p15:clr>
        </p15:guide>
        <p15:guide id="7" pos="9525" userDrawn="1">
          <p15:clr>
            <a:srgbClr val="F26B43"/>
          </p15:clr>
        </p15:guide>
        <p15:guide id="8" pos="135" userDrawn="1">
          <p15:clr>
            <a:srgbClr val="F26B43"/>
          </p15:clr>
        </p15:guide>
        <p15:guide id="9" orient="horz" pos="134" userDrawn="1">
          <p15:clr>
            <a:srgbClr val="F26B43"/>
          </p15:clr>
        </p15:guide>
        <p15:guide id="10" orient="horz" pos="6737" userDrawn="1">
          <p15:clr>
            <a:srgbClr val="F26B43"/>
          </p15:clr>
        </p15:guide>
        <p15:guide id="11" pos="7211" userDrawn="1">
          <p15:clr>
            <a:srgbClr val="A4A3A4"/>
          </p15:clr>
        </p15:guide>
        <p15:guide id="12" pos="2449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336000" cy="109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37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336000" cy="109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389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810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0</Words>
  <Application>Microsoft Office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松澤印刷株式会社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USER</dc:creator>
  <cp:lastModifiedBy>USER</cp:lastModifiedBy>
  <cp:revision>9</cp:revision>
  <dcterms:created xsi:type="dcterms:W3CDTF">2021-09-14T06:17:54Z</dcterms:created>
  <dcterms:modified xsi:type="dcterms:W3CDTF">2022-07-15T05:17:18Z</dcterms:modified>
</cp:coreProperties>
</file>