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sldIdLst>
    <p:sldId id="256" r:id="rId2"/>
    <p:sldId id="257" r:id="rId3"/>
  </p:sldIdLst>
  <p:sldSz cx="15498763" cy="1090771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ja-JP"/>
    </a:defPPr>
    <a:lvl1pPr marL="0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1pPr>
    <a:lvl2pPr marL="633725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2pPr>
    <a:lvl3pPr marL="1267450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3pPr>
    <a:lvl4pPr marL="1901175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4pPr>
    <a:lvl5pPr marL="2534900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5pPr>
    <a:lvl6pPr marL="3168625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6pPr>
    <a:lvl7pPr marL="3802350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7pPr>
    <a:lvl8pPr marL="4436074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8pPr>
    <a:lvl9pPr marL="5069799" algn="l" defTabSz="1267450" rtl="0" eaLnBrk="1" latinLnBrk="0" hangingPunct="1">
      <a:defRPr kumimoji="1" sz="24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2" autoAdjust="0"/>
    <p:restoredTop sz="94660"/>
  </p:normalViewPr>
  <p:slideViewPr>
    <p:cSldViewPr snapToGrid="0">
      <p:cViewPr>
        <p:scale>
          <a:sx n="66" d="100"/>
          <a:sy n="66" d="100"/>
        </p:scale>
        <p:origin x="49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407" y="1785129"/>
            <a:ext cx="1317394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7346" y="5729075"/>
            <a:ext cx="11624072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7" indent="0" algn="ctr">
              <a:buNone/>
              <a:defRPr sz="3181"/>
            </a:lvl2pPr>
            <a:lvl3pPr marL="1454353" indent="0" algn="ctr">
              <a:buNone/>
              <a:defRPr sz="2863"/>
            </a:lvl3pPr>
            <a:lvl4pPr marL="2181530" indent="0" algn="ctr">
              <a:buNone/>
              <a:defRPr sz="2545"/>
            </a:lvl4pPr>
            <a:lvl5pPr marL="2908706" indent="0" algn="ctr">
              <a:buNone/>
              <a:defRPr sz="2545"/>
            </a:lvl5pPr>
            <a:lvl6pPr marL="3635883" indent="0" algn="ctr">
              <a:buNone/>
              <a:defRPr sz="2545"/>
            </a:lvl6pPr>
            <a:lvl7pPr marL="4363060" indent="0" algn="ctr">
              <a:buNone/>
              <a:defRPr sz="2545"/>
            </a:lvl7pPr>
            <a:lvl8pPr marL="5090236" indent="0" algn="ctr">
              <a:buNone/>
              <a:defRPr sz="2545"/>
            </a:lvl8pPr>
            <a:lvl9pPr marL="581741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113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540" y="580737"/>
            <a:ext cx="1336768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540" y="2903673"/>
            <a:ext cx="1336768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60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91303" y="580735"/>
            <a:ext cx="3341921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541" y="580735"/>
            <a:ext cx="9832028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02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540" y="580737"/>
            <a:ext cx="1336768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540" y="2903673"/>
            <a:ext cx="1336768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8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469" y="2719357"/>
            <a:ext cx="1336768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7469" y="7299586"/>
            <a:ext cx="1336768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7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2pPr>
            <a:lvl3pPr marL="1454353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3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70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8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6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3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41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74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540" y="580737"/>
            <a:ext cx="1336768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540" y="2903673"/>
            <a:ext cx="6586974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46249" y="2903673"/>
            <a:ext cx="6586974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475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559" y="580737"/>
            <a:ext cx="1336768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7560" y="2673905"/>
            <a:ext cx="655670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7" indent="0">
              <a:buNone/>
              <a:defRPr sz="3181" b="1"/>
            </a:lvl2pPr>
            <a:lvl3pPr marL="1454353" indent="0">
              <a:buNone/>
              <a:defRPr sz="2863" b="1"/>
            </a:lvl3pPr>
            <a:lvl4pPr marL="2181530" indent="0">
              <a:buNone/>
              <a:defRPr sz="2545" b="1"/>
            </a:lvl4pPr>
            <a:lvl5pPr marL="2908706" indent="0">
              <a:buNone/>
              <a:defRPr sz="2545" b="1"/>
            </a:lvl5pPr>
            <a:lvl6pPr marL="3635883" indent="0">
              <a:buNone/>
              <a:defRPr sz="2545" b="1"/>
            </a:lvl6pPr>
            <a:lvl7pPr marL="4363060" indent="0">
              <a:buNone/>
              <a:defRPr sz="2545" b="1"/>
            </a:lvl7pPr>
            <a:lvl8pPr marL="5090236" indent="0">
              <a:buNone/>
              <a:defRPr sz="2545" b="1"/>
            </a:lvl8pPr>
            <a:lvl9pPr marL="581741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7560" y="3984345"/>
            <a:ext cx="655670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46250" y="2673905"/>
            <a:ext cx="6588993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7" indent="0">
              <a:buNone/>
              <a:defRPr sz="3181" b="1"/>
            </a:lvl2pPr>
            <a:lvl3pPr marL="1454353" indent="0">
              <a:buNone/>
              <a:defRPr sz="2863" b="1"/>
            </a:lvl3pPr>
            <a:lvl4pPr marL="2181530" indent="0">
              <a:buNone/>
              <a:defRPr sz="2545" b="1"/>
            </a:lvl4pPr>
            <a:lvl5pPr marL="2908706" indent="0">
              <a:buNone/>
              <a:defRPr sz="2545" b="1"/>
            </a:lvl5pPr>
            <a:lvl6pPr marL="3635883" indent="0">
              <a:buNone/>
              <a:defRPr sz="2545" b="1"/>
            </a:lvl6pPr>
            <a:lvl7pPr marL="4363060" indent="0">
              <a:buNone/>
              <a:defRPr sz="2545" b="1"/>
            </a:lvl7pPr>
            <a:lvl8pPr marL="5090236" indent="0">
              <a:buNone/>
              <a:defRPr sz="2545" b="1"/>
            </a:lvl8pPr>
            <a:lvl9pPr marL="581741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46250" y="3984345"/>
            <a:ext cx="6588993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346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540" y="580737"/>
            <a:ext cx="1336768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93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22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559" y="727181"/>
            <a:ext cx="4998754" cy="2545133"/>
          </a:xfrm>
          <a:prstGeom prst="rect">
            <a:avLst/>
          </a:prstGeom>
        </p:spPr>
        <p:txBody>
          <a:bodyPr anchor="b"/>
          <a:lstStyle>
            <a:lvl1pPr>
              <a:defRPr sz="509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993" y="1570511"/>
            <a:ext cx="7846249" cy="7751546"/>
          </a:xfrm>
          <a:prstGeom prst="rect">
            <a:avLst/>
          </a:prstGeom>
        </p:spPr>
        <p:txBody>
          <a:bodyPr/>
          <a:lstStyle>
            <a:lvl1pPr>
              <a:defRPr sz="5090"/>
            </a:lvl1pPr>
            <a:lvl2pPr>
              <a:defRPr sz="4453"/>
            </a:lvl2pPr>
            <a:lvl3pPr>
              <a:defRPr sz="3817"/>
            </a:lvl3pPr>
            <a:lvl4pPr>
              <a:defRPr sz="3181"/>
            </a:lvl4pPr>
            <a:lvl5pPr>
              <a:defRPr sz="3181"/>
            </a:lvl5pPr>
            <a:lvl6pPr>
              <a:defRPr sz="3181"/>
            </a:lvl6pPr>
            <a:lvl7pPr>
              <a:defRPr sz="3181"/>
            </a:lvl7pPr>
            <a:lvl8pPr>
              <a:defRPr sz="3181"/>
            </a:lvl8pPr>
            <a:lvl9pPr>
              <a:defRPr sz="318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7559" y="3272314"/>
            <a:ext cx="4998754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7" indent="0">
              <a:buNone/>
              <a:defRPr sz="2227"/>
            </a:lvl2pPr>
            <a:lvl3pPr marL="1454353" indent="0">
              <a:buNone/>
              <a:defRPr sz="1909"/>
            </a:lvl3pPr>
            <a:lvl4pPr marL="2181530" indent="0">
              <a:buNone/>
              <a:defRPr sz="1591"/>
            </a:lvl4pPr>
            <a:lvl5pPr marL="2908706" indent="0">
              <a:buNone/>
              <a:defRPr sz="1591"/>
            </a:lvl5pPr>
            <a:lvl6pPr marL="3635883" indent="0">
              <a:buNone/>
              <a:defRPr sz="1591"/>
            </a:lvl6pPr>
            <a:lvl7pPr marL="4363060" indent="0">
              <a:buNone/>
              <a:defRPr sz="1591"/>
            </a:lvl7pPr>
            <a:lvl8pPr marL="5090236" indent="0">
              <a:buNone/>
              <a:defRPr sz="1591"/>
            </a:lvl8pPr>
            <a:lvl9pPr marL="581741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83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559" y="727181"/>
            <a:ext cx="4998754" cy="2545133"/>
          </a:xfrm>
          <a:prstGeom prst="rect">
            <a:avLst/>
          </a:prstGeom>
        </p:spPr>
        <p:txBody>
          <a:bodyPr anchor="b"/>
          <a:lstStyle>
            <a:lvl1pPr>
              <a:defRPr sz="509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8993" y="1570511"/>
            <a:ext cx="7846249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90"/>
            </a:lvl1pPr>
            <a:lvl2pPr marL="727177" indent="0">
              <a:buNone/>
              <a:defRPr sz="4453"/>
            </a:lvl2pPr>
            <a:lvl3pPr marL="1454353" indent="0">
              <a:buNone/>
              <a:defRPr sz="3817"/>
            </a:lvl3pPr>
            <a:lvl4pPr marL="2181530" indent="0">
              <a:buNone/>
              <a:defRPr sz="3181"/>
            </a:lvl4pPr>
            <a:lvl5pPr marL="2908706" indent="0">
              <a:buNone/>
              <a:defRPr sz="3181"/>
            </a:lvl5pPr>
            <a:lvl6pPr marL="3635883" indent="0">
              <a:buNone/>
              <a:defRPr sz="3181"/>
            </a:lvl6pPr>
            <a:lvl7pPr marL="4363060" indent="0">
              <a:buNone/>
              <a:defRPr sz="3181"/>
            </a:lvl7pPr>
            <a:lvl8pPr marL="5090236" indent="0">
              <a:buNone/>
              <a:defRPr sz="3181"/>
            </a:lvl8pPr>
            <a:lvl9pPr marL="5817413" indent="0">
              <a:buNone/>
              <a:defRPr sz="318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7559" y="3272314"/>
            <a:ext cx="4998754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7" indent="0">
              <a:buNone/>
              <a:defRPr sz="2227"/>
            </a:lvl2pPr>
            <a:lvl3pPr marL="1454353" indent="0">
              <a:buNone/>
              <a:defRPr sz="1909"/>
            </a:lvl3pPr>
            <a:lvl4pPr marL="2181530" indent="0">
              <a:buNone/>
              <a:defRPr sz="1591"/>
            </a:lvl4pPr>
            <a:lvl5pPr marL="2908706" indent="0">
              <a:buNone/>
              <a:defRPr sz="1591"/>
            </a:lvl5pPr>
            <a:lvl6pPr marL="3635883" indent="0">
              <a:buNone/>
              <a:defRPr sz="1591"/>
            </a:lvl6pPr>
            <a:lvl7pPr marL="4363060" indent="0">
              <a:buNone/>
              <a:defRPr sz="1591"/>
            </a:lvl7pPr>
            <a:lvl8pPr marL="5090236" indent="0">
              <a:buNone/>
              <a:defRPr sz="1591"/>
            </a:lvl8pPr>
            <a:lvl9pPr marL="581741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5540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C0BD0581-AC4F-41FF-98DF-766F2FC48EB4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3965" y="10109836"/>
            <a:ext cx="5230833" cy="58073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46001" y="10109836"/>
            <a:ext cx="3487222" cy="580735"/>
          </a:xfrm>
          <a:prstGeom prst="rect">
            <a:avLst/>
          </a:prstGeom>
        </p:spPr>
        <p:txBody>
          <a:bodyPr/>
          <a:lstStyle/>
          <a:p>
            <a:fld id="{3F06266C-4892-4E8E-B137-9E723C014D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09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74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35" userDrawn="1">
          <p15:clr>
            <a:srgbClr val="A4A3A4"/>
          </p15:clr>
        </p15:guide>
        <p15:guide id="2" pos="4881" userDrawn="1">
          <p15:clr>
            <a:srgbClr val="A4A3A4"/>
          </p15:clr>
        </p15:guide>
        <p15:guide id="3" pos="9692" userDrawn="1">
          <p15:clr>
            <a:srgbClr val="FDE53C"/>
          </p15:clr>
        </p15:guide>
        <p15:guide id="4" pos="67" userDrawn="1">
          <p15:clr>
            <a:srgbClr val="FDE53C"/>
          </p15:clr>
        </p15:guide>
        <p15:guide id="5" orient="horz" pos="67" userDrawn="1">
          <p15:clr>
            <a:srgbClr val="FDE53C"/>
          </p15:clr>
        </p15:guide>
        <p15:guide id="6" orient="horz" pos="6803" userDrawn="1">
          <p15:clr>
            <a:srgbClr val="FDE53C"/>
          </p15:clr>
        </p15:guide>
        <p15:guide id="7" pos="9625" userDrawn="1">
          <p15:clr>
            <a:srgbClr val="F26B43"/>
          </p15:clr>
        </p15:guide>
        <p15:guide id="8" pos="134" userDrawn="1">
          <p15:clr>
            <a:srgbClr val="F26B43"/>
          </p15:clr>
        </p15:guide>
        <p15:guide id="9" orient="horz" pos="134" userDrawn="1">
          <p15:clr>
            <a:srgbClr val="F26B43"/>
          </p15:clr>
        </p15:guide>
        <p15:guide id="10" orient="horz" pos="67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" y="0"/>
            <a:ext cx="15497957" cy="10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5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319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Calibri</vt:lpstr>
      <vt:lpstr>ＭＳ Ｐゴシック</vt:lpstr>
      <vt:lpstr>Calibri Light</vt:lpstr>
      <vt:lpstr>Arial</vt:lpstr>
      <vt:lpstr>Office テーマ</vt:lpstr>
      <vt:lpstr>PowerPoint プレゼンテーション</vt:lpstr>
      <vt:lpstr>PowerPoint プレゼンテーション</vt:lpstr>
    </vt:vector>
  </TitlesOfParts>
  <Company>松澤印刷株式会社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7</cp:revision>
  <dcterms:created xsi:type="dcterms:W3CDTF">2021-09-30T01:57:54Z</dcterms:created>
  <dcterms:modified xsi:type="dcterms:W3CDTF">2022-07-15T05:18:17Z</dcterms:modified>
</cp:coreProperties>
</file>