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16919575" cy="11699875"/>
  <p:notesSz cx="6858000" cy="9144000"/>
  <p:defaultTextStyle>
    <a:defPPr>
      <a:defRPr lang="ja-JP"/>
    </a:defPPr>
    <a:lvl1pPr marL="0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1pPr>
    <a:lvl2pPr marL="686852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2pPr>
    <a:lvl3pPr marL="1373703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3pPr>
    <a:lvl4pPr marL="2060555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4pPr>
    <a:lvl5pPr marL="2747406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5pPr>
    <a:lvl6pPr marL="3434258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6pPr>
    <a:lvl7pPr marL="4121109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7pPr>
    <a:lvl8pPr marL="4807961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8pPr>
    <a:lvl9pPr marL="5494812" algn="l" defTabSz="1373703" rtl="0" eaLnBrk="1" latinLnBrk="0" hangingPunct="1">
      <a:defRPr kumimoji="1" sz="27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>
        <p:scale>
          <a:sx n="66" d="100"/>
          <a:sy n="66" d="100"/>
        </p:scale>
        <p:origin x="19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96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2" userDrawn="1">
          <p15:clr>
            <a:srgbClr val="FBAE40"/>
          </p15:clr>
        </p15:guide>
        <p15:guide id="2" pos="5216" userDrawn="1">
          <p15:clr>
            <a:srgbClr val="A4A3A4"/>
          </p15:clr>
        </p15:guide>
        <p15:guide id="3" pos="317" userDrawn="1">
          <p15:clr>
            <a:srgbClr val="FBAE40"/>
          </p15:clr>
        </p15:guide>
        <p15:guide id="4" pos="10341" userDrawn="1">
          <p15:clr>
            <a:srgbClr val="FBAE40"/>
          </p15:clr>
        </p15:guide>
        <p15:guide id="5" orient="horz" pos="3685" userDrawn="1">
          <p15:clr>
            <a:srgbClr val="A4A3A4"/>
          </p15:clr>
        </p15:guide>
        <p15:guide id="6" orient="horz" pos="7110" userDrawn="1">
          <p15:clr>
            <a:srgbClr val="FBAE40"/>
          </p15:clr>
        </p15:guide>
        <p15:guide id="7" pos="5442" userDrawn="1">
          <p15:clr>
            <a:srgbClr val="A4A3A4"/>
          </p15:clr>
        </p15:guide>
        <p15:guide id="8" pos="2766" userDrawn="1">
          <p15:clr>
            <a:srgbClr val="A4A3A4"/>
          </p15:clr>
        </p15:guide>
        <p15:guide id="9" pos="7892" userDrawn="1">
          <p15:clr>
            <a:srgbClr val="A4A3A4"/>
          </p15:clr>
        </p15:guide>
        <p15:guide id="10" pos="10273" userDrawn="1">
          <p15:clr>
            <a:srgbClr val="F26B43"/>
          </p15:clr>
        </p15:guide>
        <p15:guide id="11" pos="385" userDrawn="1">
          <p15:clr>
            <a:srgbClr val="F26B43"/>
          </p15:clr>
        </p15:guide>
        <p15:guide id="12" orient="horz" pos="328" userDrawn="1">
          <p15:clr>
            <a:srgbClr val="F26B43"/>
          </p15:clr>
        </p15:guide>
        <p15:guide id="13" orient="horz" pos="7042" userDrawn="1">
          <p15:clr>
            <a:srgbClr val="F26B43"/>
          </p15:clr>
        </p15:guide>
        <p15:guide id="14" pos="5329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5665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108072" y="622910"/>
            <a:ext cx="3648283" cy="991510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63222" y="622910"/>
            <a:ext cx="10733355" cy="991510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2499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71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410" y="2916847"/>
            <a:ext cx="14593133" cy="4866822"/>
          </a:xfrm>
        </p:spPr>
        <p:txBody>
          <a:bodyPr anchor="b"/>
          <a:lstStyle>
            <a:lvl1pPr>
              <a:defRPr sz="1023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410" y="7829711"/>
            <a:ext cx="14593133" cy="2559347"/>
          </a:xfrm>
        </p:spPr>
        <p:txBody>
          <a:bodyPr/>
          <a:lstStyle>
            <a:lvl1pPr marL="0" indent="0">
              <a:buNone/>
              <a:defRPr sz="4094">
                <a:solidFill>
                  <a:schemeClr val="tx1"/>
                </a:solidFill>
              </a:defRPr>
            </a:lvl1pPr>
            <a:lvl2pPr marL="779983" indent="0">
              <a:buNone/>
              <a:defRPr sz="3412">
                <a:solidFill>
                  <a:schemeClr val="tx1">
                    <a:tint val="75000"/>
                  </a:schemeClr>
                </a:solidFill>
              </a:defRPr>
            </a:lvl2pPr>
            <a:lvl3pPr marL="1559966" indent="0">
              <a:buNone/>
              <a:defRPr sz="3071">
                <a:solidFill>
                  <a:schemeClr val="tx1">
                    <a:tint val="75000"/>
                  </a:schemeClr>
                </a:solidFill>
              </a:defRPr>
            </a:lvl3pPr>
            <a:lvl4pPr marL="2339950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4pPr>
            <a:lvl5pPr marL="3119933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5pPr>
            <a:lvl6pPr marL="3899916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6pPr>
            <a:lvl7pPr marL="4679899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7pPr>
            <a:lvl8pPr marL="5459882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8pPr>
            <a:lvl9pPr marL="6239866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0231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63221" y="3114550"/>
            <a:ext cx="7190819" cy="74234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5535" y="3114550"/>
            <a:ext cx="7190819" cy="74234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6825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425" y="622913"/>
            <a:ext cx="14593133" cy="22614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5426" y="2868095"/>
            <a:ext cx="7157772" cy="1405609"/>
          </a:xfrm>
        </p:spPr>
        <p:txBody>
          <a:bodyPr anchor="b"/>
          <a:lstStyle>
            <a:lvl1pPr marL="0" indent="0">
              <a:buNone/>
              <a:defRPr sz="4094" b="1"/>
            </a:lvl1pPr>
            <a:lvl2pPr marL="779983" indent="0">
              <a:buNone/>
              <a:defRPr sz="3412" b="1"/>
            </a:lvl2pPr>
            <a:lvl3pPr marL="1559966" indent="0">
              <a:buNone/>
              <a:defRPr sz="3071" b="1"/>
            </a:lvl3pPr>
            <a:lvl4pPr marL="2339950" indent="0">
              <a:buNone/>
              <a:defRPr sz="2730" b="1"/>
            </a:lvl4pPr>
            <a:lvl5pPr marL="3119933" indent="0">
              <a:buNone/>
              <a:defRPr sz="2730" b="1"/>
            </a:lvl5pPr>
            <a:lvl6pPr marL="3899916" indent="0">
              <a:buNone/>
              <a:defRPr sz="2730" b="1"/>
            </a:lvl6pPr>
            <a:lvl7pPr marL="4679899" indent="0">
              <a:buNone/>
              <a:defRPr sz="2730" b="1"/>
            </a:lvl7pPr>
            <a:lvl8pPr marL="5459882" indent="0">
              <a:buNone/>
              <a:defRPr sz="2730" b="1"/>
            </a:lvl8pPr>
            <a:lvl9pPr marL="6239866" indent="0">
              <a:buNone/>
              <a:defRPr sz="27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65426" y="4273705"/>
            <a:ext cx="7157772" cy="62859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565536" y="2868095"/>
            <a:ext cx="7193023" cy="1405609"/>
          </a:xfrm>
        </p:spPr>
        <p:txBody>
          <a:bodyPr anchor="b"/>
          <a:lstStyle>
            <a:lvl1pPr marL="0" indent="0">
              <a:buNone/>
              <a:defRPr sz="4094" b="1"/>
            </a:lvl1pPr>
            <a:lvl2pPr marL="779983" indent="0">
              <a:buNone/>
              <a:defRPr sz="3412" b="1"/>
            </a:lvl2pPr>
            <a:lvl3pPr marL="1559966" indent="0">
              <a:buNone/>
              <a:defRPr sz="3071" b="1"/>
            </a:lvl3pPr>
            <a:lvl4pPr marL="2339950" indent="0">
              <a:buNone/>
              <a:defRPr sz="2730" b="1"/>
            </a:lvl4pPr>
            <a:lvl5pPr marL="3119933" indent="0">
              <a:buNone/>
              <a:defRPr sz="2730" b="1"/>
            </a:lvl5pPr>
            <a:lvl6pPr marL="3899916" indent="0">
              <a:buNone/>
              <a:defRPr sz="2730" b="1"/>
            </a:lvl6pPr>
            <a:lvl7pPr marL="4679899" indent="0">
              <a:buNone/>
              <a:defRPr sz="2730" b="1"/>
            </a:lvl7pPr>
            <a:lvl8pPr marL="5459882" indent="0">
              <a:buNone/>
              <a:defRPr sz="2730" b="1"/>
            </a:lvl8pPr>
            <a:lvl9pPr marL="6239866" indent="0">
              <a:buNone/>
              <a:defRPr sz="273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565536" y="4273705"/>
            <a:ext cx="7193023" cy="628597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641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730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076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425" y="779992"/>
            <a:ext cx="5457003" cy="2729971"/>
          </a:xfrm>
        </p:spPr>
        <p:txBody>
          <a:bodyPr anchor="b"/>
          <a:lstStyle>
            <a:lvl1pPr>
              <a:defRPr sz="5459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3023" y="1684568"/>
            <a:ext cx="8565535" cy="8314495"/>
          </a:xfrm>
        </p:spPr>
        <p:txBody>
          <a:bodyPr/>
          <a:lstStyle>
            <a:lvl1pPr>
              <a:defRPr sz="5459"/>
            </a:lvl1pPr>
            <a:lvl2pPr>
              <a:defRPr sz="4777"/>
            </a:lvl2pPr>
            <a:lvl3pPr>
              <a:defRPr sz="4094"/>
            </a:lvl3pPr>
            <a:lvl4pPr>
              <a:defRPr sz="3412"/>
            </a:lvl4pPr>
            <a:lvl5pPr>
              <a:defRPr sz="3412"/>
            </a:lvl5pPr>
            <a:lvl6pPr>
              <a:defRPr sz="3412"/>
            </a:lvl6pPr>
            <a:lvl7pPr>
              <a:defRPr sz="3412"/>
            </a:lvl7pPr>
            <a:lvl8pPr>
              <a:defRPr sz="3412"/>
            </a:lvl8pPr>
            <a:lvl9pPr>
              <a:defRPr sz="3412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25" y="3509962"/>
            <a:ext cx="5457003" cy="6502640"/>
          </a:xfrm>
        </p:spPr>
        <p:txBody>
          <a:bodyPr/>
          <a:lstStyle>
            <a:lvl1pPr marL="0" indent="0">
              <a:buNone/>
              <a:defRPr sz="2730"/>
            </a:lvl1pPr>
            <a:lvl2pPr marL="779983" indent="0">
              <a:buNone/>
              <a:defRPr sz="2388"/>
            </a:lvl2pPr>
            <a:lvl3pPr marL="1559966" indent="0">
              <a:buNone/>
              <a:defRPr sz="2047"/>
            </a:lvl3pPr>
            <a:lvl4pPr marL="2339950" indent="0">
              <a:buNone/>
              <a:defRPr sz="1706"/>
            </a:lvl4pPr>
            <a:lvl5pPr marL="3119933" indent="0">
              <a:buNone/>
              <a:defRPr sz="1706"/>
            </a:lvl5pPr>
            <a:lvl6pPr marL="3899916" indent="0">
              <a:buNone/>
              <a:defRPr sz="1706"/>
            </a:lvl6pPr>
            <a:lvl7pPr marL="4679899" indent="0">
              <a:buNone/>
              <a:defRPr sz="1706"/>
            </a:lvl7pPr>
            <a:lvl8pPr marL="5459882" indent="0">
              <a:buNone/>
              <a:defRPr sz="1706"/>
            </a:lvl8pPr>
            <a:lvl9pPr marL="6239866" indent="0">
              <a:buNone/>
              <a:defRPr sz="1706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056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425" y="779992"/>
            <a:ext cx="5457003" cy="2729971"/>
          </a:xfrm>
        </p:spPr>
        <p:txBody>
          <a:bodyPr anchor="b"/>
          <a:lstStyle>
            <a:lvl1pPr>
              <a:defRPr sz="5459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193023" y="1684568"/>
            <a:ext cx="8565535" cy="8314495"/>
          </a:xfrm>
        </p:spPr>
        <p:txBody>
          <a:bodyPr anchor="t"/>
          <a:lstStyle>
            <a:lvl1pPr marL="0" indent="0">
              <a:buNone/>
              <a:defRPr sz="5459"/>
            </a:lvl1pPr>
            <a:lvl2pPr marL="779983" indent="0">
              <a:buNone/>
              <a:defRPr sz="4777"/>
            </a:lvl2pPr>
            <a:lvl3pPr marL="1559966" indent="0">
              <a:buNone/>
              <a:defRPr sz="4094"/>
            </a:lvl3pPr>
            <a:lvl4pPr marL="2339950" indent="0">
              <a:buNone/>
              <a:defRPr sz="3412"/>
            </a:lvl4pPr>
            <a:lvl5pPr marL="3119933" indent="0">
              <a:buNone/>
              <a:defRPr sz="3412"/>
            </a:lvl5pPr>
            <a:lvl6pPr marL="3899916" indent="0">
              <a:buNone/>
              <a:defRPr sz="3412"/>
            </a:lvl6pPr>
            <a:lvl7pPr marL="4679899" indent="0">
              <a:buNone/>
              <a:defRPr sz="3412"/>
            </a:lvl7pPr>
            <a:lvl8pPr marL="5459882" indent="0">
              <a:buNone/>
              <a:defRPr sz="3412"/>
            </a:lvl8pPr>
            <a:lvl9pPr marL="6239866" indent="0">
              <a:buNone/>
              <a:defRPr sz="3412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25" y="3509962"/>
            <a:ext cx="5457003" cy="6502640"/>
          </a:xfrm>
        </p:spPr>
        <p:txBody>
          <a:bodyPr/>
          <a:lstStyle>
            <a:lvl1pPr marL="0" indent="0">
              <a:buNone/>
              <a:defRPr sz="2730"/>
            </a:lvl1pPr>
            <a:lvl2pPr marL="779983" indent="0">
              <a:buNone/>
              <a:defRPr sz="2388"/>
            </a:lvl2pPr>
            <a:lvl3pPr marL="1559966" indent="0">
              <a:buNone/>
              <a:defRPr sz="2047"/>
            </a:lvl3pPr>
            <a:lvl4pPr marL="2339950" indent="0">
              <a:buNone/>
              <a:defRPr sz="1706"/>
            </a:lvl4pPr>
            <a:lvl5pPr marL="3119933" indent="0">
              <a:buNone/>
              <a:defRPr sz="1706"/>
            </a:lvl5pPr>
            <a:lvl6pPr marL="3899916" indent="0">
              <a:buNone/>
              <a:defRPr sz="1706"/>
            </a:lvl6pPr>
            <a:lvl7pPr marL="4679899" indent="0">
              <a:buNone/>
              <a:defRPr sz="1706"/>
            </a:lvl7pPr>
            <a:lvl8pPr marL="5459882" indent="0">
              <a:buNone/>
              <a:defRPr sz="1706"/>
            </a:lvl8pPr>
            <a:lvl9pPr marL="6239866" indent="0">
              <a:buNone/>
              <a:defRPr sz="1706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228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3221" y="622913"/>
            <a:ext cx="14593133" cy="2261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3221" y="3114550"/>
            <a:ext cx="14593133" cy="742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3221" y="10844053"/>
            <a:ext cx="3806904" cy="6229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3C240-D36C-493B-93BC-35B735FE4D4A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04609" y="10844053"/>
            <a:ext cx="5710357" cy="6229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949450" y="10844053"/>
            <a:ext cx="3806904" cy="6229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7FA38-E266-4FF6-A2CF-5AB6DE180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825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59966" rtl="0" eaLnBrk="1" latinLnBrk="0" hangingPunct="1">
        <a:lnSpc>
          <a:spcPct val="90000"/>
        </a:lnSpc>
        <a:spcBef>
          <a:spcPct val="0"/>
        </a:spcBef>
        <a:buNone/>
        <a:defRPr kumimoji="1" sz="75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992" indent="-389992" algn="l" defTabSz="1559966" rtl="0" eaLnBrk="1" latinLnBrk="0" hangingPunct="1">
        <a:lnSpc>
          <a:spcPct val="90000"/>
        </a:lnSpc>
        <a:spcBef>
          <a:spcPts val="1706"/>
        </a:spcBef>
        <a:buFont typeface="Arial" panose="020B0604020202020204" pitchFamily="34" charset="0"/>
        <a:buChar char="•"/>
        <a:defRPr kumimoji="1" sz="4777" kern="1200">
          <a:solidFill>
            <a:schemeClr val="tx1"/>
          </a:solidFill>
          <a:latin typeface="+mn-lt"/>
          <a:ea typeface="+mn-ea"/>
          <a:cs typeface="+mn-cs"/>
        </a:defRPr>
      </a:lvl1pPr>
      <a:lvl2pPr marL="1169975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2pPr>
      <a:lvl3pPr marL="1949958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412" kern="1200">
          <a:solidFill>
            <a:schemeClr val="tx1"/>
          </a:solidFill>
          <a:latin typeface="+mn-lt"/>
          <a:ea typeface="+mn-ea"/>
          <a:cs typeface="+mn-cs"/>
        </a:defRPr>
      </a:lvl3pPr>
      <a:lvl4pPr marL="2729941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4pPr>
      <a:lvl5pPr marL="3509924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5pPr>
      <a:lvl6pPr marL="4289908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6pPr>
      <a:lvl7pPr marL="5069891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7pPr>
      <a:lvl8pPr marL="5849874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8pPr>
      <a:lvl9pPr marL="6629857" indent="-389992" algn="l" defTabSz="1559966" rtl="0" eaLnBrk="1" latinLnBrk="0" hangingPunct="1">
        <a:lnSpc>
          <a:spcPct val="90000"/>
        </a:lnSpc>
        <a:spcBef>
          <a:spcPts val="853"/>
        </a:spcBef>
        <a:buFont typeface="Arial" panose="020B0604020202020204" pitchFamily="34" charset="0"/>
        <a:buChar char="•"/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1pPr>
      <a:lvl2pPr marL="779983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2pPr>
      <a:lvl3pPr marL="1559966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3pPr>
      <a:lvl4pPr marL="2339950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4pPr>
      <a:lvl5pPr marL="3119933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5pPr>
      <a:lvl6pPr marL="3899916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6pPr>
      <a:lvl7pPr marL="4679899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7pPr>
      <a:lvl8pPr marL="5459882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8pPr>
      <a:lvl9pPr marL="6239866" algn="l" defTabSz="1559966" rtl="0" eaLnBrk="1" latinLnBrk="0" hangingPunct="1">
        <a:defRPr kumimoji="1" sz="30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" y="0"/>
            <a:ext cx="16920000" cy="11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0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" y="0"/>
            <a:ext cx="16920000" cy="11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53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687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0</Words>
  <Application>Microsoft Office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松澤印刷株式会社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USER</dc:creator>
  <cp:lastModifiedBy>USER</cp:lastModifiedBy>
  <cp:revision>15</cp:revision>
  <dcterms:created xsi:type="dcterms:W3CDTF">2021-09-21T06:26:47Z</dcterms:created>
  <dcterms:modified xsi:type="dcterms:W3CDTF">2022-07-15T05:15:42Z</dcterms:modified>
</cp:coreProperties>
</file>