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</p:sldIdLst>
  <p:sldSz cx="7775575" cy="1090771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 userDrawn="1">
          <p15:clr>
            <a:srgbClr val="A4A3A4"/>
          </p15:clr>
        </p15:guide>
        <p15:guide id="2" pos="24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2" autoAdjust="0"/>
    <p:restoredTop sz="94660"/>
  </p:normalViewPr>
  <p:slideViewPr>
    <p:cSldViewPr snapToGrid="0">
      <p:cViewPr varScale="1">
        <p:scale>
          <a:sx n="72" d="100"/>
          <a:sy n="72" d="100"/>
        </p:scale>
        <p:origin x="1932" y="90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E5F305CB-4D24-4EC9-BC67-6ECEC4F9330F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6076906F-944B-426F-8D14-22F0E49EAC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9805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E5F305CB-4D24-4EC9-BC67-6ECEC4F9330F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6076906F-944B-426F-8D14-22F0E49EAC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8111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571" y="2877169"/>
            <a:ext cx="6706433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E5F305CB-4D24-4EC9-BC67-6ECEC4F9330F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6076906F-944B-426F-8D14-22F0E49EAC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4826637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67" userDrawn="1">
          <p15:clr>
            <a:srgbClr val="FBAE40"/>
          </p15:clr>
        </p15:guide>
        <p15:guide id="2" pos="2449" userDrawn="1">
          <p15:clr>
            <a:srgbClr val="FBAE40"/>
          </p15:clr>
        </p15:guide>
        <p15:guide id="3" pos="68" userDrawn="1">
          <p15:clr>
            <a:srgbClr val="FBAE40"/>
          </p15:clr>
        </p15:guide>
        <p15:guide id="4" pos="4830" userDrawn="1">
          <p15:clr>
            <a:srgbClr val="FBAE40"/>
          </p15:clr>
        </p15:guide>
        <p15:guide id="6" orient="horz" pos="680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E5F305CB-4D24-4EC9-BC67-6ECEC4F9330F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6076906F-944B-426F-8D14-22F0E49EAC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8803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71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E5F305CB-4D24-4EC9-BC67-6ECEC4F9330F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6076906F-944B-426F-8D14-22F0E49EAC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3498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E5F305CB-4D24-4EC9-BC67-6ECEC4F9330F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6076906F-944B-426F-8D14-22F0E49EAC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8376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71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E5F305CB-4D24-4EC9-BC67-6ECEC4F9330F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6076906F-944B-426F-8D14-22F0E49EAC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7296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E5F305CB-4D24-4EC9-BC67-6ECEC4F9330F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6076906F-944B-426F-8D14-22F0E49EAC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8127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E5F305CB-4D24-4EC9-BC67-6ECEC4F9330F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6076906F-944B-426F-8D14-22F0E49EAC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293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E5F305CB-4D24-4EC9-BC67-6ECEC4F9330F}" type="datetimeFigureOut">
              <a:rPr kumimoji="1" lang="ja-JP" altLang="en-US" smtClean="0"/>
              <a:t>2022/7/15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6076906F-944B-426F-8D14-22F0E49EAC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317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115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1" r:id="rId10"/>
  </p:sldLayoutIdLst>
  <p:timing>
    <p:tnLst>
      <p:par>
        <p:cTn id="1" dur="indefinite" restart="never" nodeType="tmRoot"/>
      </p:par>
    </p:tnLst>
  </p:timing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35" userDrawn="1">
          <p15:clr>
            <a:srgbClr val="A4A3A4"/>
          </p15:clr>
        </p15:guide>
        <p15:guide id="2" pos="2449" userDrawn="1">
          <p15:clr>
            <a:srgbClr val="A4A3A4"/>
          </p15:clr>
        </p15:guide>
        <p15:guide id="3" pos="4830" userDrawn="1">
          <p15:clr>
            <a:srgbClr val="FDE53C"/>
          </p15:clr>
        </p15:guide>
        <p15:guide id="4" pos="68" userDrawn="1">
          <p15:clr>
            <a:srgbClr val="FDE53C"/>
          </p15:clr>
        </p15:guide>
        <p15:guide id="5" orient="horz" pos="67" userDrawn="1">
          <p15:clr>
            <a:srgbClr val="FDE53C"/>
          </p15:clr>
        </p15:guide>
        <p15:guide id="6" orient="horz" pos="6803" userDrawn="1">
          <p15:clr>
            <a:srgbClr val="F26B43"/>
          </p15:clr>
        </p15:guide>
        <p15:guide id="7" pos="4762" userDrawn="1">
          <p15:clr>
            <a:srgbClr val="F26B43"/>
          </p15:clr>
        </p15:guide>
        <p15:guide id="8" pos="136" userDrawn="1">
          <p15:clr>
            <a:srgbClr val="F26B43"/>
          </p15:clr>
        </p15:guide>
        <p15:guide id="9" orient="horz" pos="134" userDrawn="1">
          <p15:clr>
            <a:srgbClr val="F26B43"/>
          </p15:clr>
        </p15:guide>
        <p15:guide id="10" orient="horz" pos="673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6000" cy="109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4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6000" cy="109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77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824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</TotalTime>
  <Words>0</Words>
  <Application>Microsoft Office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松澤印刷株式会社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USER</dc:creator>
  <cp:lastModifiedBy>USER</cp:lastModifiedBy>
  <cp:revision>14</cp:revision>
  <dcterms:created xsi:type="dcterms:W3CDTF">2021-09-08T04:53:58Z</dcterms:created>
  <dcterms:modified xsi:type="dcterms:W3CDTF">2022-07-15T05:14:01Z</dcterms:modified>
</cp:coreProperties>
</file>